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8" r:id="rId12"/>
    <p:sldId id="266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72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463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8440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2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3893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15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54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38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62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51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19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45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9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41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7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3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C7D2E-6CE5-4F6A-A285-F74CEE771D9A}" type="datetimeFigureOut">
              <a:rPr lang="en-US" smtClean="0"/>
              <a:t>1/12/2018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236BA7-44D2-44AC-B465-BD956140D3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880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sp.stackexchange.com/questions/23758/is-it-possible-to-do-single-vehicle-tracking-using-fourier-transform" TargetMode="External"/><Relationship Id="rId2" Type="http://schemas.openxmlformats.org/officeDocument/2006/relationships/hyperlink" Target="https://dsp.stackexchange.com/questions/16462/how-moving-part-pixel-intensity-values-of-video-frames-becomes-dominant-compare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aussianwaves.com/2015/11/interpreting-fft-results-obtaining-magnitude-and-phase-information/" TargetMode="External"/><Relationship Id="rId4" Type="http://schemas.openxmlformats.org/officeDocument/2006/relationships/hyperlink" Target="https://www.youtube.com/watch?v=bSeFrPrqZ2A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7D2E-E594-42C1-93D5-C1378CE761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Motion Detector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6C32DF-7538-4B4A-9102-E05B3F0C5B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to detect motion in a video using signal processing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271901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BEA49-DFEC-4F14-B946-E5E197297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Downsides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7A3B5-F691-4094-AAA3-22726AAFE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lots of hardware resources (memory and CPU)</a:t>
            </a:r>
          </a:p>
          <a:p>
            <a:r>
              <a:rPr lang="en-US" dirty="0"/>
              <a:t>It cannot differentiate between actual moving objects and apparent moving objects (like water surface or foliage)</a:t>
            </a:r>
          </a:p>
        </p:txBody>
      </p:sp>
    </p:spTree>
    <p:extLst>
      <p:ext uri="{BB962C8B-B14F-4D97-AF65-F5344CB8AC3E}">
        <p14:creationId xmlns:p14="http://schemas.microsoft.com/office/powerpoint/2010/main" val="3979039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4FBE4-8DC8-47E5-B04D-E93B87044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DFC8B-6055-431C-8A11-FF72D11BE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Camera traps</a:t>
            </a:r>
          </a:p>
          <a:p>
            <a:r>
              <a:rPr lang="en-US" dirty="0"/>
              <a:t>Surveillance cameras</a:t>
            </a:r>
          </a:p>
          <a:p>
            <a:r>
              <a:rPr lang="en-US" dirty="0"/>
              <a:t>Movement monitoring</a:t>
            </a:r>
          </a:p>
        </p:txBody>
      </p:sp>
    </p:spTree>
    <p:extLst>
      <p:ext uri="{BB962C8B-B14F-4D97-AF65-F5344CB8AC3E}">
        <p14:creationId xmlns:p14="http://schemas.microsoft.com/office/powerpoint/2010/main" val="512199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0FF8A-4719-47F9-AB23-AA5F7E27C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3F52A-6494-4893-9FED-2DABEEF68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project was written in Python using OpenCV for video manipulation</a:t>
            </a:r>
          </a:p>
        </p:txBody>
      </p:sp>
    </p:spTree>
    <p:extLst>
      <p:ext uri="{BB962C8B-B14F-4D97-AF65-F5344CB8AC3E}">
        <p14:creationId xmlns:p14="http://schemas.microsoft.com/office/powerpoint/2010/main" val="3073878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71B7-823F-426F-B7E5-11849C859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0B6FA-9DF7-4E15-8B82-446CD4E4C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Weblinks:</a:t>
            </a:r>
          </a:p>
          <a:p>
            <a:pPr lvl="1"/>
            <a:r>
              <a:rPr lang="en-US" dirty="0">
                <a:hlinkClick r:id="rId2"/>
              </a:rPr>
              <a:t>https://dsp.stackexchange.com/questions/16462/how-moving-part-pixel-intensity-values-of-video-frames-becomes-dominant-compared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https://dsp.stackexchange.com/questions/23758/is-it-possible-to-do-single-vehicle-tracking-using-fourier-transform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https://www.youtube.com/watch?v=bSeFrPrqZ2A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https://www.gaussianwaves.com/2015/11/interpreting-fft-results-obtaining-magnitude-and-phase-information/</a:t>
            </a:r>
            <a:endParaRPr lang="en-US" dirty="0"/>
          </a:p>
          <a:p>
            <a:pPr lvl="1"/>
            <a:r>
              <a:rPr lang="en-US" dirty="0"/>
              <a:t>OpenCV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701395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C7996-1BAF-4825-908F-62D25B650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222F1-582C-46E8-AD60-967469BD1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  <a:p>
            <a:r>
              <a:rPr lang="en-US" dirty="0"/>
              <a:t>Initial solution</a:t>
            </a:r>
          </a:p>
          <a:p>
            <a:r>
              <a:rPr lang="en-US" dirty="0"/>
              <a:t>Fine tune the solution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Advantages </a:t>
            </a:r>
            <a:r>
              <a:rPr lang="en-US"/>
              <a:t>&amp; downsides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9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F6379-7D7C-4D06-B0BE-9DA78A3E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400BB-C852-4C9A-B078-27B2BA95E5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Detect moving objects in a video stream by using only signal processing techniques</a:t>
            </a:r>
          </a:p>
          <a:p>
            <a:r>
              <a:rPr lang="en-US" dirty="0"/>
              <a:t>Avoid using machine learning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942220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AEF2B-7418-4E4C-9EEE-DC6274FB1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F2F6D-5967-4D8F-BCFB-2F557B65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pipeline consisting of background removal techniques and Fast Fourier Transform</a:t>
            </a:r>
          </a:p>
        </p:txBody>
      </p:sp>
    </p:spTree>
    <p:extLst>
      <p:ext uri="{BB962C8B-B14F-4D97-AF65-F5344CB8AC3E}">
        <p14:creationId xmlns:p14="http://schemas.microsoft.com/office/powerpoint/2010/main" val="2410028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730C-B2CE-4A6F-888A-48C7C2799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sz="2400" dirty="0"/>
              <a:t> 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81DD2-93A8-45BE-B862-9322B1B84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508568"/>
          </a:xfrm>
        </p:spPr>
        <p:txBody>
          <a:bodyPr>
            <a:normAutofit/>
          </a:bodyPr>
          <a:lstStyle/>
          <a:p>
            <a:r>
              <a:rPr lang="en-US" dirty="0"/>
              <a:t>Apply the Fast Fourier Transform on an array of frames taken from the original video stream:</a:t>
            </a:r>
          </a:p>
          <a:p>
            <a:pPr lvl="1"/>
            <a:r>
              <a:rPr lang="en-US" dirty="0"/>
              <a:t>Take every frame from the video and  preprocess it by resizing and applying a Gaussian Blur filter</a:t>
            </a:r>
          </a:p>
          <a:p>
            <a:pPr lvl="1"/>
            <a:r>
              <a:rPr lang="en-US" dirty="0"/>
              <a:t>Convert the frames to grayscale</a:t>
            </a:r>
          </a:p>
          <a:p>
            <a:pPr lvl="1"/>
            <a:r>
              <a:rPr lang="en-US" dirty="0"/>
              <a:t>Compute 3D Fast Fourier Transform on the whole sequence of frames</a:t>
            </a:r>
          </a:p>
          <a:p>
            <a:pPr lvl="1"/>
            <a:r>
              <a:rPr lang="en-US" dirty="0"/>
              <a:t>Compute the phase angle</a:t>
            </a:r>
          </a:p>
          <a:p>
            <a:pPr lvl="1"/>
            <a:r>
              <a:rPr lang="en-US" dirty="0"/>
              <a:t>Compute phase spectrum array from the phase angle</a:t>
            </a:r>
          </a:p>
          <a:p>
            <a:pPr lvl="1"/>
            <a:r>
              <a:rPr lang="en-US" dirty="0"/>
              <a:t>Apply 3D inverse Fast Fourier Transform on the phase spectrum array</a:t>
            </a:r>
          </a:p>
          <a:p>
            <a:pPr lvl="1"/>
            <a:r>
              <a:rPr lang="en-US" dirty="0"/>
              <a:t>For every element in the array apply a Gaussian Blur filter in order to reduce the noise and convert it to a binary image using the mean as threshold</a:t>
            </a:r>
          </a:p>
          <a:p>
            <a:pPr lvl="1"/>
            <a:r>
              <a:rPr lang="en-US" dirty="0"/>
              <a:t>Find contours around the resulting white regions and eliminate the areas that are too small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992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61650-B17B-47CB-9E97-B3517B22B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- initial solution -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104BC-897B-4E14-A654-5C80153042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solution works most of the time but the results are not satisfactory</a:t>
            </a:r>
          </a:p>
          <a:p>
            <a:r>
              <a:rPr lang="en-US" dirty="0"/>
              <a:t>Maybe there are some ways to improve it</a:t>
            </a:r>
          </a:p>
        </p:txBody>
      </p:sp>
    </p:spTree>
    <p:extLst>
      <p:ext uri="{BB962C8B-B14F-4D97-AF65-F5344CB8AC3E}">
        <p14:creationId xmlns:p14="http://schemas.microsoft.com/office/powerpoint/2010/main" val="32806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889E-A2C9-441B-BDEE-00B13B63C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fine-tune the result, background removal techniques were added</a:t>
            </a:r>
          </a:p>
          <a:p>
            <a:r>
              <a:rPr lang="en-US" dirty="0"/>
              <a:t>It adds accuracy and also speed in processing the data by removing a huge amount of unnecessary data</a:t>
            </a:r>
          </a:p>
          <a:p>
            <a:r>
              <a:rPr lang="en-US" dirty="0"/>
              <a:t>Background removal was applied to the stream of frames taken from the video before applying Fast Fourier Transform</a:t>
            </a:r>
          </a:p>
          <a:p>
            <a:r>
              <a:rPr lang="en-US" dirty="0"/>
              <a:t>After some experiments, the pipeline with both techniques proved to give satisfactory results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5970051-DEA4-4641-95DA-E57BA7D21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/>
              <a:t>The solution</a:t>
            </a:r>
            <a:br>
              <a:rPr lang="en-US" dirty="0"/>
            </a:br>
            <a:r>
              <a:rPr lang="en-US" dirty="0"/>
              <a:t> </a:t>
            </a:r>
            <a:r>
              <a:rPr lang="en-US" sz="2400" dirty="0"/>
              <a:t>- final solution 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7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6849F-3818-46AF-9BB3-BA35D4F16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9D877E1-E24C-46DA-B5B9-08102C1AD4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9799" y="1805362"/>
            <a:ext cx="6131737" cy="3454400"/>
          </a:xfrm>
        </p:spPr>
      </p:pic>
    </p:spTree>
    <p:extLst>
      <p:ext uri="{BB962C8B-B14F-4D97-AF65-F5344CB8AC3E}">
        <p14:creationId xmlns:p14="http://schemas.microsoft.com/office/powerpoint/2010/main" val="3637176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78A6B-897D-412B-84BA-F32C43B65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DCE19-7569-46A2-A848-C3A343ECB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approach views the stream as a whole and acts accordingly</a:t>
            </a:r>
          </a:p>
          <a:p>
            <a:r>
              <a:rPr lang="en-US" dirty="0"/>
              <a:t>In the case of using only background subtraction techniques these techniques are applied on individual frames only</a:t>
            </a:r>
          </a:p>
        </p:txBody>
      </p:sp>
    </p:spTree>
    <p:extLst>
      <p:ext uri="{BB962C8B-B14F-4D97-AF65-F5344CB8AC3E}">
        <p14:creationId xmlns:p14="http://schemas.microsoft.com/office/powerpoint/2010/main" val="353283748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179</TotalTime>
  <Words>400</Words>
  <Application>Microsoft Office PowerPoint</Application>
  <PresentationFormat>Widescreen</PresentationFormat>
  <Paragraphs>53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</vt:lpstr>
      <vt:lpstr>Motion Detector</vt:lpstr>
      <vt:lpstr>Agenda</vt:lpstr>
      <vt:lpstr>The problem</vt:lpstr>
      <vt:lpstr>The solution</vt:lpstr>
      <vt:lpstr>The solution  - initial solution -</vt:lpstr>
      <vt:lpstr>The solution  - initial solution -</vt:lpstr>
      <vt:lpstr>The solution  - final solution -</vt:lpstr>
      <vt:lpstr>Demo</vt:lpstr>
      <vt:lpstr>Advantages</vt:lpstr>
      <vt:lpstr>Downsides</vt:lpstr>
      <vt:lpstr>Usage</vt:lpstr>
      <vt:lpstr>Software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Detector</dc:title>
  <dc:creator>Andrei Stirb</dc:creator>
  <cp:lastModifiedBy>Andrei Stirb</cp:lastModifiedBy>
  <cp:revision>18</cp:revision>
  <dcterms:created xsi:type="dcterms:W3CDTF">2017-12-09T14:39:08Z</dcterms:created>
  <dcterms:modified xsi:type="dcterms:W3CDTF">2018-01-12T20:11:13Z</dcterms:modified>
</cp:coreProperties>
</file>

<file path=docProps/thumbnail.jpeg>
</file>